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8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30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89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9696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3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76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340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13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690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82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59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7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3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60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6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37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8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0B3B668-A46C-49B6-BD00-D61FFD69FFE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4D64B-49EB-4472-8DC9-F3D01B9D3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8850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Political Empowerment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575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Daily life?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4400" dirty="0" smtClean="0"/>
              <a:t>Confederation?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4400" dirty="0" smtClean="0"/>
              <a:t>Structure of our government?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7483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Empowerment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4000" dirty="0"/>
              <a:t>A person's belief that he or she </a:t>
            </a:r>
            <a:r>
              <a:rPr lang="en-US" sz="4000" dirty="0" smtClean="0"/>
              <a:t>has the power/ability </a:t>
            </a:r>
            <a:r>
              <a:rPr lang="en-US" sz="4000" dirty="0"/>
              <a:t>make a difference in in the lives of </a:t>
            </a:r>
            <a:r>
              <a:rPr lang="en-US" sz="4000" dirty="0" smtClean="0"/>
              <a:t>others/self.</a:t>
            </a:r>
            <a:endParaRPr lang="en-US" sz="4000" dirty="0"/>
          </a:p>
          <a:p>
            <a:pPr marL="0" indent="0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329984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/>
              <a:t>political </a:t>
            </a:r>
            <a:r>
              <a:rPr lang="en-US" sz="4800" dirty="0" smtClean="0"/>
              <a:t>empowerment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800" dirty="0"/>
              <a:t>having a say in how things are organized and how decisions are made.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576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Organization</a:t>
            </a:r>
          </a:p>
          <a:p>
            <a:pPr marL="0" indent="0">
              <a:buNone/>
            </a:pPr>
            <a:endParaRPr lang="en-US" sz="4800" dirty="0"/>
          </a:p>
          <a:p>
            <a:r>
              <a:rPr lang="en-US" sz="4800" dirty="0" smtClean="0"/>
              <a:t>Decisions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150828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Empowerment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26" y="1418717"/>
            <a:ext cx="7811916" cy="5291176"/>
          </a:xfrm>
        </p:spPr>
      </p:pic>
    </p:spTree>
    <p:extLst>
      <p:ext uri="{BB962C8B-B14F-4D97-AF65-F5344CB8AC3E}">
        <p14:creationId xmlns:p14="http://schemas.microsoft.com/office/powerpoint/2010/main" val="185904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Empowerment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592" y="2539179"/>
            <a:ext cx="5701315" cy="3861621"/>
          </a:xfrm>
        </p:spPr>
      </p:pic>
      <p:sp>
        <p:nvSpPr>
          <p:cNvPr id="3" name="TextBox 2"/>
          <p:cNvSpPr txBox="1"/>
          <p:nvPr/>
        </p:nvSpPr>
        <p:spPr>
          <a:xfrm>
            <a:off x="2653048" y="1488328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British North America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81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Who lived in British North America?</a:t>
            </a:r>
            <a:endParaRPr lang="en-US" sz="36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446" y="3378489"/>
            <a:ext cx="4237148" cy="286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264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635618"/>
            <a:ext cx="8946541" cy="4612782"/>
          </a:xfrm>
        </p:spPr>
        <p:txBody>
          <a:bodyPr>
            <a:normAutofit fontScale="92500" lnSpcReduction="20000"/>
          </a:bodyPr>
          <a:lstStyle/>
          <a:p>
            <a:pPr lvl="2"/>
            <a:r>
              <a:rPr lang="en-US" sz="3200" dirty="0" smtClean="0"/>
              <a:t>Who?</a:t>
            </a:r>
          </a:p>
          <a:p>
            <a:pPr marL="0" indent="0">
              <a:buNone/>
            </a:pPr>
            <a:endParaRPr lang="en-US" sz="900" dirty="0" smtClean="0"/>
          </a:p>
          <a:p>
            <a:pPr lvl="7">
              <a:buFont typeface="Courier New" panose="02070309020205020404" pitchFamily="49" charset="0"/>
              <a:buChar char="o"/>
            </a:pPr>
            <a:r>
              <a:rPr lang="en-US" sz="2600" dirty="0" smtClean="0"/>
              <a:t>First Nations</a:t>
            </a:r>
          </a:p>
          <a:p>
            <a:pPr lvl="7">
              <a:buFont typeface="Courier New" panose="02070309020205020404" pitchFamily="49" charset="0"/>
              <a:buChar char="o"/>
            </a:pPr>
            <a:endParaRPr lang="en-US" sz="900" dirty="0" smtClean="0"/>
          </a:p>
          <a:p>
            <a:pPr lvl="7">
              <a:buFont typeface="Courier New" panose="02070309020205020404" pitchFamily="49" charset="0"/>
              <a:buChar char="o"/>
            </a:pPr>
            <a:r>
              <a:rPr lang="en-US" sz="2600" dirty="0" smtClean="0"/>
              <a:t>Inuit</a:t>
            </a:r>
          </a:p>
          <a:p>
            <a:pPr lvl="7">
              <a:buFont typeface="Courier New" panose="02070309020205020404" pitchFamily="49" charset="0"/>
              <a:buChar char="o"/>
            </a:pPr>
            <a:endParaRPr lang="en-US" sz="900" dirty="0" smtClean="0"/>
          </a:p>
          <a:p>
            <a:pPr lvl="7">
              <a:buFont typeface="Courier New" panose="02070309020205020404" pitchFamily="49" charset="0"/>
              <a:buChar char="o"/>
            </a:pPr>
            <a:r>
              <a:rPr lang="en-US" sz="2600" dirty="0" smtClean="0"/>
              <a:t>Metis</a:t>
            </a:r>
          </a:p>
          <a:p>
            <a:pPr lvl="7">
              <a:buFont typeface="Courier New" panose="02070309020205020404" pitchFamily="49" charset="0"/>
              <a:buChar char="o"/>
            </a:pPr>
            <a:endParaRPr lang="en-US" sz="1300" dirty="0" smtClean="0"/>
          </a:p>
          <a:p>
            <a:pPr lvl="7">
              <a:buFont typeface="Courier New" panose="02070309020205020404" pitchFamily="49" charset="0"/>
              <a:buChar char="o"/>
            </a:pPr>
            <a:r>
              <a:rPr lang="en-US" sz="2600" dirty="0" smtClean="0"/>
              <a:t>British</a:t>
            </a:r>
          </a:p>
          <a:p>
            <a:pPr lvl="7">
              <a:buFont typeface="Courier New" panose="02070309020205020404" pitchFamily="49" charset="0"/>
              <a:buChar char="o"/>
            </a:pPr>
            <a:endParaRPr lang="en-US" sz="900" dirty="0" smtClean="0"/>
          </a:p>
          <a:p>
            <a:pPr lvl="7">
              <a:buFont typeface="Courier New" panose="02070309020205020404" pitchFamily="49" charset="0"/>
              <a:buChar char="o"/>
            </a:pPr>
            <a:r>
              <a:rPr lang="en-US" sz="2600" dirty="0" smtClean="0"/>
              <a:t>Irish</a:t>
            </a:r>
          </a:p>
          <a:p>
            <a:pPr lvl="7">
              <a:buFont typeface="Courier New" panose="02070309020205020404" pitchFamily="49" charset="0"/>
              <a:buChar char="o"/>
            </a:pPr>
            <a:endParaRPr lang="en-US" sz="900" dirty="0" smtClean="0"/>
          </a:p>
          <a:p>
            <a:pPr lvl="7">
              <a:buFont typeface="Courier New" panose="02070309020205020404" pitchFamily="49" charset="0"/>
              <a:buChar char="o"/>
            </a:pPr>
            <a:r>
              <a:rPr lang="en-US" sz="2600" dirty="0" smtClean="0"/>
              <a:t>French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896784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</TotalTime>
  <Words>86</Words>
  <Application>Microsoft Office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Courier New</vt:lpstr>
      <vt:lpstr>Wingdings 3</vt:lpstr>
      <vt:lpstr>Ion</vt:lpstr>
      <vt:lpstr>Political Empowerment</vt:lpstr>
      <vt:lpstr>Political Empowerment</vt:lpstr>
      <vt:lpstr>Political Empowerment</vt:lpstr>
      <vt:lpstr>Political Empowerment</vt:lpstr>
      <vt:lpstr>Political Empowerment</vt:lpstr>
      <vt:lpstr>Political Empowerment</vt:lpstr>
      <vt:lpstr>Political Empowerment</vt:lpstr>
      <vt:lpstr>Political Empowerment</vt:lpstr>
      <vt:lpstr>Political Empowerment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14</cp:revision>
  <dcterms:created xsi:type="dcterms:W3CDTF">2015-11-17T01:17:43Z</dcterms:created>
  <dcterms:modified xsi:type="dcterms:W3CDTF">2017-12-06T01:08:32Z</dcterms:modified>
</cp:coreProperties>
</file>